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1416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15C4C-7FE7-49E1-8971-98AB196A95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35B872-9662-4865-A7E5-0A130419B8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7FBB17-A863-4B1C-9DBA-6B217D8AE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806B-561F-4D8D-9D3B-E4D0B1E4C04E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DD1A0-3D5F-4BEF-A5BB-E4E939173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91C295-BD0E-4719-BF1E-94BD772A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A5C86-B2AA-4D1E-BDF9-6D91AA811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861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5817E-94CF-4EF1-ACC4-0A7F06E51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42C7A3-F485-4C88-98A6-9F724ED9E7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0B9ED-368D-427B-B26D-F40683DDD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806B-561F-4D8D-9D3B-E4D0B1E4C04E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D228B-1775-44DC-BB52-38528E6E1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15187-43BA-4A90-9E8D-368A78D51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A5C86-B2AA-4D1E-BDF9-6D91AA811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44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99F42D-EF38-4C37-A915-6A474DF0D2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2D09CC-099B-4670-B394-BEFC9D8AC6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E5D8C-8F66-4FA3-8ABD-E33E0D698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806B-561F-4D8D-9D3B-E4D0B1E4C04E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2C49C-463C-4B01-AE3E-B8C804BC5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09164-549D-4AC7-B1D1-94CFFCD25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A5C86-B2AA-4D1E-BDF9-6D91AA811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260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183A3-FC5A-4BE7-A049-9CA63DF08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E8555-37BB-4297-9179-E0878AE4F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39DB9-13EE-46A1-BEF4-D46EA28EC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806B-561F-4D8D-9D3B-E4D0B1E4C04E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08D948-A1B9-4D33-8D87-AC6A7511C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E6DB7-C183-4BC7-B5CD-7793E3AB2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A5C86-B2AA-4D1E-BDF9-6D91AA811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93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0E361-F740-4094-9C23-9CD3B4A16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97E32D-A3BF-4282-AA1B-7423A7102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080FE-7FA0-48B6-85A0-D6EAA6370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806B-561F-4D8D-9D3B-E4D0B1E4C04E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2732F-0738-4580-8CE6-FC1638CEF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7E549-EC4B-4AEC-B658-B1C673A23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A5C86-B2AA-4D1E-BDF9-6D91AA811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769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378DA-20E6-4150-8828-54BF76720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93130-CE79-4C14-95B0-B00E3CC2D7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B3559F-3A35-446D-9AFA-9F279A66B5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19AAEE-C148-4033-A15E-7D72408F7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806B-561F-4D8D-9D3B-E4D0B1E4C04E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4A9D61-4B9D-438A-B4FB-02E76305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8FC716-B3BB-4E0B-A4F9-E798BF667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A5C86-B2AA-4D1E-BDF9-6D91AA811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93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6A90F-3EC4-474C-A3BB-9E8893E2B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0905F8-B934-4FEE-B9C4-E6146D205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940F30-6004-4BAA-8EED-12A698A9CF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8C31E5-DE79-45ED-8C65-6A306B8FE2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E56D68-B023-4FB5-80BF-DAEBAD8E65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C9CEB7-281E-4EFC-88A2-F76983F26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806B-561F-4D8D-9D3B-E4D0B1E4C04E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338602-A805-43EF-B5CA-F2EE98641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4D4020-4844-4274-B06F-C0E9E5636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A5C86-B2AA-4D1E-BDF9-6D91AA811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273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2E60A-E7E0-4457-8508-4E88514BF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008205-1771-48B2-BC4E-AAF6405B6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806B-561F-4D8D-9D3B-E4D0B1E4C04E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31A2D6-4B8F-40AF-8E46-7B124D2D9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3417CF-5887-4919-86EA-A4C6FA45E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A5C86-B2AA-4D1E-BDF9-6D91AA811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481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3EF7E0-C2F0-40B2-8AF6-A4C823F17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806B-561F-4D8D-9D3B-E4D0B1E4C04E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17AAF3-D0D1-43E8-8EC6-5FBDE5CAF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4F998-2FA7-4BD6-B2F6-BA840FFB0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A5C86-B2AA-4D1E-BDF9-6D91AA811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80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19076-38BD-4F45-9F0B-8145138F7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85F65-B2FA-45EE-B59F-145A06386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8D3E56-6F76-483F-9BE8-E6351484AE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C8273E-F550-4469-9B0A-D63EF74F4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806B-561F-4D8D-9D3B-E4D0B1E4C04E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659401-DDAD-4C5F-A0F7-96DACCC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FAF9AB-7F03-44F0-A2E7-8B8A3FA3B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A5C86-B2AA-4D1E-BDF9-6D91AA811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2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1A568-D07E-4C2D-BBD9-462401F4B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A7A29E-E317-4DEB-A1AC-B0E31A67FE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BBED14-E1C7-4307-A1CF-132B41CF7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0B6CDD-E8B9-4F4C-B3E4-39C357D87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806B-561F-4D8D-9D3B-E4D0B1E4C04E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5D8914-BFC3-4B23-9980-37F227355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F30A50-1B7C-402C-B91C-2BE13AC0B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A5C86-B2AA-4D1E-BDF9-6D91AA811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548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F1C16D-F3ED-4A49-A9B5-590656C68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CC5647-6F58-4DD1-93F5-C59402538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730014-FE88-447F-8EDD-90265E9661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2806B-561F-4D8D-9D3B-E4D0B1E4C04E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EEADA-D90C-441B-8F4A-D4115821F4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50FC3-EF36-4F30-97ED-9CAE367D98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A5C86-B2AA-4D1E-BDF9-6D91AA811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24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A47A1-B5C8-4810-8027-17FF526DF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9767" y="1067770"/>
            <a:ext cx="10572466" cy="2794545"/>
          </a:xfrm>
        </p:spPr>
        <p:txBody>
          <a:bodyPr>
            <a:noAutofit/>
          </a:bodyPr>
          <a:lstStyle/>
          <a:p>
            <a:r>
              <a:rPr lang="en-US" sz="88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MTS AL WASHLIYAH </a:t>
            </a:r>
            <a:br>
              <a:rPr lang="en-US" sz="88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</a:br>
            <a:r>
              <a:rPr lang="en-US" sz="88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INSANUL KAMIL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9C84BE-D969-405D-AE80-A96EB88E4A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84024" y="4475496"/>
            <a:ext cx="2984310" cy="1655762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1200" b="1" dirty="0"/>
              <a:t>Oleh : Tim </a:t>
            </a:r>
            <a:r>
              <a:rPr lang="en-US" sz="1200" b="1" dirty="0" err="1"/>
              <a:t>Pendirian</a:t>
            </a:r>
            <a:endParaRPr lang="en-US" sz="1200" b="1" dirty="0"/>
          </a:p>
          <a:p>
            <a:pPr marL="457200" indent="-457200" algn="l">
              <a:buAutoNum type="arabicPeriod"/>
            </a:pPr>
            <a:r>
              <a:rPr lang="en-US" sz="1200" b="1" dirty="0" err="1"/>
              <a:t>Mukhlis</a:t>
            </a:r>
            <a:r>
              <a:rPr lang="en-US" sz="1200" b="1" dirty="0"/>
              <a:t>, MA</a:t>
            </a:r>
          </a:p>
          <a:p>
            <a:pPr marL="457200" indent="-457200" algn="l">
              <a:buAutoNum type="arabicPeriod"/>
            </a:pPr>
            <a:r>
              <a:rPr lang="en-US" sz="1200" b="1" dirty="0" err="1"/>
              <a:t>Mhd</a:t>
            </a:r>
            <a:r>
              <a:rPr lang="en-US" sz="1200" b="1" dirty="0"/>
              <a:t> </a:t>
            </a:r>
            <a:r>
              <a:rPr lang="en-US" sz="1200" b="1" dirty="0" err="1"/>
              <a:t>Arif</a:t>
            </a:r>
            <a:r>
              <a:rPr lang="en-US" sz="1200" b="1" dirty="0"/>
              <a:t> Sanjaya, </a:t>
            </a:r>
            <a:r>
              <a:rPr lang="en-US" sz="1200" b="1" dirty="0" err="1"/>
              <a:t>S.Pd</a:t>
            </a:r>
            <a:endParaRPr lang="en-US" sz="1200" b="1" dirty="0"/>
          </a:p>
          <a:p>
            <a:pPr marL="457200" indent="-457200" algn="l">
              <a:buAutoNum type="arabicPeriod"/>
            </a:pPr>
            <a:r>
              <a:rPr lang="en-US" sz="1200" b="1" dirty="0" err="1"/>
              <a:t>Mhd</a:t>
            </a:r>
            <a:r>
              <a:rPr lang="en-US" sz="1200" b="1" dirty="0"/>
              <a:t> </a:t>
            </a:r>
            <a:r>
              <a:rPr lang="en-US" sz="1200" b="1" dirty="0" err="1"/>
              <a:t>Nurfadli</a:t>
            </a:r>
            <a:r>
              <a:rPr lang="en-US" sz="1200" b="1" dirty="0"/>
              <a:t>, S.HI</a:t>
            </a:r>
          </a:p>
          <a:p>
            <a:pPr marL="457200" indent="-457200" algn="l">
              <a:buAutoNum type="arabicPeriod"/>
            </a:pPr>
            <a:r>
              <a:rPr lang="en-US" sz="1200" b="1" dirty="0" err="1"/>
              <a:t>Deniansyah</a:t>
            </a:r>
            <a:r>
              <a:rPr lang="en-US" sz="1200" b="1" dirty="0"/>
              <a:t> </a:t>
            </a:r>
            <a:r>
              <a:rPr lang="en-US" sz="1200" b="1" dirty="0" err="1"/>
              <a:t>Damanik</a:t>
            </a:r>
            <a:r>
              <a:rPr lang="en-US" sz="1200" b="1" dirty="0"/>
              <a:t>, S.H</a:t>
            </a:r>
          </a:p>
          <a:p>
            <a:pPr marL="457200" indent="-457200" algn="l">
              <a:buAutoNum type="arabicPeriod"/>
            </a:pPr>
            <a:r>
              <a:rPr lang="en-US" sz="1200" b="1" dirty="0" err="1"/>
              <a:t>Riki</a:t>
            </a:r>
            <a:r>
              <a:rPr lang="en-US" sz="1200" b="1" dirty="0"/>
              <a:t> Hamdani </a:t>
            </a:r>
            <a:r>
              <a:rPr lang="en-US" sz="1200" b="1" dirty="0" err="1"/>
              <a:t>Nasution</a:t>
            </a:r>
            <a:r>
              <a:rPr lang="en-US" sz="1200" b="1" dirty="0"/>
              <a:t>, S.T</a:t>
            </a:r>
          </a:p>
          <a:p>
            <a:pPr algn="l"/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210929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E82D8-D6C8-45F0-93AB-1286F07C1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8457"/>
          </a:xfrm>
        </p:spPr>
        <p:txBody>
          <a:bodyPr>
            <a:noAutofit/>
          </a:bodyPr>
          <a:lstStyle/>
          <a:p>
            <a:r>
              <a:rPr lang="en-US" sz="2800" b="1" dirty="0"/>
              <a:t>TAHAPAN </a:t>
            </a:r>
            <a:r>
              <a:rPr lang="en-US" sz="2800" b="1" dirty="0" err="1"/>
              <a:t>TAHAPAN</a:t>
            </a:r>
            <a:r>
              <a:rPr lang="en-US" sz="2800" b="1" dirty="0"/>
              <a:t> PENDAFTARAN IZIN OPERASIONAL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51A448-963A-4B06-A80B-296E684D68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03" t="26258" r="17836" b="17993"/>
          <a:stretch/>
        </p:blipFill>
        <p:spPr>
          <a:xfrm>
            <a:off x="518616" y="1014944"/>
            <a:ext cx="11136572" cy="534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93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E82D8-D6C8-45F0-93AB-1286F07C1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8457"/>
          </a:xfrm>
        </p:spPr>
        <p:txBody>
          <a:bodyPr>
            <a:noAutofit/>
          </a:bodyPr>
          <a:lstStyle/>
          <a:p>
            <a:r>
              <a:rPr lang="en-US" sz="2800" b="1" dirty="0"/>
              <a:t>TAHAPAN </a:t>
            </a:r>
            <a:r>
              <a:rPr lang="en-US" sz="2800" b="1" dirty="0" err="1"/>
              <a:t>TAHAPAN</a:t>
            </a:r>
            <a:r>
              <a:rPr lang="en-US" sz="2800" b="1" dirty="0"/>
              <a:t> PENDAFTARAN IZIN OPERASIONAL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97D2EA-47BD-4880-A581-151782FDAA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87" t="19090" r="17388" b="12021"/>
          <a:stretch/>
        </p:blipFill>
        <p:spPr>
          <a:xfrm>
            <a:off x="1214651" y="1214649"/>
            <a:ext cx="9744501" cy="525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541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E82D8-D6C8-45F0-93AB-1286F07C1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8457"/>
          </a:xfrm>
        </p:spPr>
        <p:txBody>
          <a:bodyPr>
            <a:noAutofit/>
          </a:bodyPr>
          <a:lstStyle/>
          <a:p>
            <a:r>
              <a:rPr lang="en-US" sz="2800" b="1" dirty="0"/>
              <a:t>TAHAPAN </a:t>
            </a:r>
            <a:r>
              <a:rPr lang="en-US" sz="2800" b="1" dirty="0" err="1"/>
              <a:t>TAHAPAN</a:t>
            </a:r>
            <a:r>
              <a:rPr lang="en-US" sz="2800" b="1" dirty="0"/>
              <a:t> PENDAFTARAN IZIN OPERASIONAL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19716E-4DAB-415E-AF48-D1EBBF33C8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515" t="11324" r="40000" b="22176"/>
          <a:stretch/>
        </p:blipFill>
        <p:spPr>
          <a:xfrm>
            <a:off x="4080681" y="777922"/>
            <a:ext cx="3234519" cy="590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301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E82D8-D6C8-45F0-93AB-1286F07C1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8457"/>
          </a:xfrm>
        </p:spPr>
        <p:txBody>
          <a:bodyPr>
            <a:noAutofit/>
          </a:bodyPr>
          <a:lstStyle/>
          <a:p>
            <a:r>
              <a:rPr lang="en-US" sz="2800" b="1" dirty="0"/>
              <a:t>JADWAL DAN WAKTU PENDAFTARAN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A4DE5C-6355-4694-9109-1147C2FFDF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75" t="48556" r="14675" b="16203"/>
          <a:stretch/>
        </p:blipFill>
        <p:spPr>
          <a:xfrm>
            <a:off x="380413" y="1907275"/>
            <a:ext cx="11113477" cy="30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702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2E6013-EC2D-4368-A16D-9FE744C6AD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69391" y="1013180"/>
            <a:ext cx="3853218" cy="1675428"/>
          </a:xfrm>
        </p:spPr>
        <p:txBody>
          <a:bodyPr>
            <a:normAutofit fontScale="90000"/>
          </a:bodyPr>
          <a:lstStyle/>
          <a:p>
            <a:r>
              <a:rPr lang="en-US" sz="1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C4A38F2-C613-45DB-AF9F-DC37767FAC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843419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anose="02020603050405020304" pitchFamily="18" charset="0"/>
              </a:rPr>
              <a:t>“</a:t>
            </a:r>
            <a:r>
              <a:rPr lang="en-US" sz="4000" dirty="0" err="1"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anose="02020603050405020304" pitchFamily="18" charset="0"/>
              </a:rPr>
              <a:t>Terbentuknya</a:t>
            </a:r>
            <a:r>
              <a:rPr lang="en-US" sz="4000" dirty="0"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anose="02020603050405020304" pitchFamily="18" charset="0"/>
              </a:rPr>
              <a:t>Generasi</a:t>
            </a:r>
            <a:r>
              <a:rPr lang="en-US" sz="4000" dirty="0"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anose="02020603050405020304" pitchFamily="18" charset="0"/>
              </a:rPr>
              <a:t> Muslim </a:t>
            </a:r>
            <a:r>
              <a:rPr lang="en-US" sz="4000" dirty="0" err="1"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anose="02020603050405020304" pitchFamily="18" charset="0"/>
              </a:rPr>
              <a:t>Beriman</a:t>
            </a:r>
            <a:r>
              <a:rPr lang="en-US" sz="4000" dirty="0"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anose="02020603050405020304" pitchFamily="18" charset="0"/>
              </a:rPr>
              <a:t>Berilmu</a:t>
            </a:r>
            <a:r>
              <a:rPr lang="en-US" sz="4000" dirty="0"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anose="02020603050405020304" pitchFamily="18" charset="0"/>
              </a:rPr>
              <a:t>Beradab</a:t>
            </a:r>
            <a:r>
              <a:rPr lang="en-US" sz="4000" dirty="0"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anose="02020603050405020304" pitchFamily="18" charset="0"/>
              </a:rPr>
              <a:t>Berbingkai</a:t>
            </a:r>
            <a:r>
              <a:rPr lang="en-US" sz="4000" dirty="0"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anose="02020603050405020304" pitchFamily="18" charset="0"/>
              </a:rPr>
              <a:t>Alquran</a:t>
            </a:r>
            <a:r>
              <a:rPr lang="en-US" sz="4000" dirty="0"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anose="02020603050405020304" pitchFamily="18" charset="0"/>
              </a:rPr>
              <a:t> dan Sunnah”</a:t>
            </a:r>
          </a:p>
        </p:txBody>
      </p:sp>
    </p:spTree>
    <p:extLst>
      <p:ext uri="{BB962C8B-B14F-4D97-AF65-F5344CB8AC3E}">
        <p14:creationId xmlns:p14="http://schemas.microsoft.com/office/powerpoint/2010/main" val="3657446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2E6013-EC2D-4368-A16D-9FE744C6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MISI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C4A38F2-C613-45DB-AF9F-DC37767FA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Merekrut</a:t>
            </a:r>
            <a:r>
              <a:rPr lang="en-US" sz="2400" dirty="0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 Tim </a:t>
            </a:r>
            <a:r>
              <a:rPr lang="en-US" sz="2400" dirty="0" err="1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Pendidik</a:t>
            </a:r>
            <a:r>
              <a:rPr lang="en-US" sz="2400" dirty="0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 dan Tenaga </a:t>
            </a:r>
            <a:r>
              <a:rPr lang="en-US" sz="2400" dirty="0" err="1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Kependidikan</a:t>
            </a:r>
            <a:r>
              <a:rPr lang="en-US" sz="2400" dirty="0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berkompeten</a:t>
            </a:r>
            <a:r>
              <a:rPr lang="en-US" sz="2400" dirty="0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 dan </a:t>
            </a:r>
            <a:r>
              <a:rPr lang="en-US" sz="2400" dirty="0" err="1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berdedikasi</a:t>
            </a:r>
            <a:r>
              <a:rPr lang="en-US" sz="2400" dirty="0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tinggi</a:t>
            </a:r>
            <a:r>
              <a:rPr lang="en-US" sz="2400" dirty="0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terhadap</a:t>
            </a:r>
            <a:r>
              <a:rPr lang="en-US" sz="2400" dirty="0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 Pendidikan </a:t>
            </a:r>
            <a:r>
              <a:rPr lang="en-US" sz="2400" dirty="0" err="1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berbasis</a:t>
            </a:r>
            <a:r>
              <a:rPr lang="en-US" sz="2400" dirty="0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Islami</a:t>
            </a:r>
            <a:r>
              <a:rPr lang="en-US" sz="2400" dirty="0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 err="1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Menanamkan</a:t>
            </a:r>
            <a:r>
              <a:rPr lang="en-US" sz="2400" dirty="0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 Nilai-Nilai </a:t>
            </a:r>
            <a:r>
              <a:rPr lang="en-US" sz="2400" dirty="0" err="1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Keislaman</a:t>
            </a:r>
            <a:r>
              <a:rPr lang="en-US" sz="2400" dirty="0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 dan </a:t>
            </a:r>
            <a:r>
              <a:rPr lang="en-US" sz="2400" dirty="0" err="1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Keimanan</a:t>
            </a:r>
            <a:r>
              <a:rPr lang="en-US" sz="2400" dirty="0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melalui</a:t>
            </a:r>
            <a:r>
              <a:rPr lang="en-US" sz="2400" dirty="0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 proses </a:t>
            </a:r>
            <a:r>
              <a:rPr lang="en-US" sz="2400" dirty="0" err="1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pembelajaran</a:t>
            </a:r>
            <a:r>
              <a:rPr lang="en-US" sz="2400" dirty="0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terintegrasi</a:t>
            </a:r>
            <a:r>
              <a:rPr lang="en-US" sz="2400" dirty="0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 err="1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Melakukan</a:t>
            </a:r>
            <a:r>
              <a:rPr lang="en-US" sz="2400" dirty="0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pembinaan</a:t>
            </a:r>
            <a:r>
              <a:rPr lang="en-US" sz="2400" dirty="0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 dan </a:t>
            </a:r>
            <a:r>
              <a:rPr lang="en-US" sz="2400" dirty="0" err="1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pengajaran</a:t>
            </a:r>
            <a:r>
              <a:rPr lang="en-US" sz="2400" dirty="0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kepada</a:t>
            </a:r>
            <a:r>
              <a:rPr lang="en-US" sz="2400" dirty="0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peserta</a:t>
            </a:r>
            <a:r>
              <a:rPr lang="en-US" sz="2400" dirty="0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didik</a:t>
            </a:r>
            <a:r>
              <a:rPr lang="en-US" sz="2400" dirty="0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memberikan</a:t>
            </a:r>
            <a:r>
              <a:rPr lang="en-US" sz="2400" dirty="0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 program </a:t>
            </a:r>
            <a:r>
              <a:rPr lang="en-US" sz="2400" dirty="0" err="1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progam</a:t>
            </a:r>
            <a:r>
              <a:rPr lang="en-US" sz="2400" dirty="0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unggulan</a:t>
            </a:r>
            <a:r>
              <a:rPr lang="en-US" sz="2400" dirty="0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baik</a:t>
            </a:r>
            <a:r>
              <a:rPr lang="en-US" sz="2400" dirty="0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berbasis</a:t>
            </a:r>
            <a:r>
              <a:rPr lang="en-US" sz="2400" dirty="0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kurikuler</a:t>
            </a:r>
            <a:r>
              <a:rPr lang="en-US" sz="2400" dirty="0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maupun</a:t>
            </a:r>
            <a:r>
              <a:rPr lang="en-US" sz="2400" dirty="0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ekstrakurikuler</a:t>
            </a:r>
            <a:r>
              <a:rPr lang="en-US" sz="2400" dirty="0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 err="1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Membangun</a:t>
            </a:r>
            <a:r>
              <a:rPr lang="en-US" sz="2400" dirty="0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 dan </a:t>
            </a:r>
            <a:r>
              <a:rPr lang="en-US" sz="2400" dirty="0" err="1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memperisapkan</a:t>
            </a:r>
            <a:r>
              <a:rPr lang="en-US" sz="2400" dirty="0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fasilitas</a:t>
            </a:r>
            <a:r>
              <a:rPr lang="en-US" sz="2400" dirty="0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 Gedung dan </a:t>
            </a:r>
            <a:r>
              <a:rPr lang="en-US" sz="2400" dirty="0" err="1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sarana</a:t>
            </a:r>
            <a:r>
              <a:rPr lang="en-US" sz="2400" dirty="0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pembelajaran</a:t>
            </a:r>
            <a:r>
              <a:rPr lang="en-US" sz="2400" dirty="0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untuk</a:t>
            </a:r>
            <a:r>
              <a:rPr lang="en-US" sz="2400" dirty="0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menunjang</a:t>
            </a:r>
            <a:r>
              <a:rPr lang="en-US" sz="2400" dirty="0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kegiatan</a:t>
            </a:r>
            <a:r>
              <a:rPr lang="en-US" sz="2400" dirty="0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belajar</a:t>
            </a:r>
            <a:r>
              <a:rPr lang="en-US" sz="2400" dirty="0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layak</a:t>
            </a:r>
            <a:r>
              <a:rPr lang="en-US" sz="2400" dirty="0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 dan </a:t>
            </a:r>
            <a:r>
              <a:rPr lang="en-US" sz="2400" dirty="0" err="1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nyaman</a:t>
            </a:r>
            <a:r>
              <a:rPr lang="en-US" sz="2400" dirty="0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400" dirty="0">
              <a:latin typeface="Times New Roman" panose="02020603050405020304" pitchFamily="18" charset="0"/>
              <a:ea typeface="Adobe Gothic Std B" panose="020B0800000000000000" pitchFamily="34" charset="-128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ea typeface="Adobe Gothic Std B" panose="020B08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073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2E6013-EC2D-4368-A16D-9FE744C6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Program-Program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C4A38F2-C613-45DB-AF9F-DC37767FA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17" y="1825625"/>
            <a:ext cx="3720152" cy="2964739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buFont typeface="+mj-lt"/>
              <a:buAutoNum type="alphaUcPeriod"/>
            </a:pPr>
            <a:r>
              <a:rPr lang="en-US" sz="1800" b="1" dirty="0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Program </a:t>
            </a:r>
            <a:r>
              <a:rPr lang="en-US" sz="1800" b="1" dirty="0" err="1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Wajib</a:t>
            </a:r>
            <a:endParaRPr lang="en-US" sz="1800" b="1" dirty="0">
              <a:latin typeface="Times New Roman" panose="02020603050405020304" pitchFamily="18" charset="0"/>
              <a:ea typeface="Adobe Gothic Std B" panose="020B0800000000000000" pitchFamily="34" charset="-128"/>
              <a:cs typeface="Times New Roman" panose="02020603050405020304" pitchFamily="18" charset="0"/>
            </a:endParaRPr>
          </a:p>
          <a:p>
            <a:pPr marL="914400" indent="-457200" algn="just">
              <a:buFont typeface="+mj-lt"/>
              <a:buAutoNum type="arabicPeriod"/>
            </a:pPr>
            <a:r>
              <a:rPr lang="en-US" sz="1800" b="1" dirty="0" err="1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Tilwawah</a:t>
            </a:r>
            <a:r>
              <a:rPr lang="en-US" sz="1800" b="1" dirty="0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Alquran</a:t>
            </a:r>
            <a:endParaRPr lang="en-US" sz="1800" b="1" dirty="0">
              <a:latin typeface="Times New Roman" panose="02020603050405020304" pitchFamily="18" charset="0"/>
              <a:ea typeface="Adobe Gothic Std B" panose="020B0800000000000000" pitchFamily="34" charset="-128"/>
              <a:cs typeface="Times New Roman" panose="02020603050405020304" pitchFamily="18" charset="0"/>
            </a:endParaRPr>
          </a:p>
          <a:p>
            <a:pPr marL="914400" indent="-457200" algn="just">
              <a:buFont typeface="+mj-lt"/>
              <a:buAutoNum type="arabicPeriod"/>
            </a:pPr>
            <a:r>
              <a:rPr lang="en-US" sz="1800" b="1" dirty="0" err="1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Tahfiz</a:t>
            </a:r>
            <a:r>
              <a:rPr lang="en-US" sz="1800" b="1" dirty="0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Alquran</a:t>
            </a:r>
            <a:r>
              <a:rPr lang="en-US" sz="1800" b="1" dirty="0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 dan Hadis</a:t>
            </a:r>
          </a:p>
          <a:p>
            <a:pPr marL="914400" indent="-457200" algn="just">
              <a:buFont typeface="+mj-lt"/>
              <a:buAutoNum type="arabicPeriod"/>
            </a:pPr>
            <a:r>
              <a:rPr lang="en-US" sz="1800" b="1" dirty="0" err="1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Munajat</a:t>
            </a:r>
            <a:endParaRPr lang="en-US" sz="1800" b="1" dirty="0">
              <a:latin typeface="Times New Roman" panose="02020603050405020304" pitchFamily="18" charset="0"/>
              <a:ea typeface="Adobe Gothic Std B" panose="020B0800000000000000" pitchFamily="34" charset="-128"/>
              <a:cs typeface="Times New Roman" panose="02020603050405020304" pitchFamily="18" charset="0"/>
            </a:endParaRPr>
          </a:p>
          <a:p>
            <a:pPr marL="914400" indent="-457200" algn="just">
              <a:buFont typeface="+mj-lt"/>
              <a:buAutoNum type="arabicPeriod"/>
            </a:pPr>
            <a:r>
              <a:rPr lang="en-US" sz="1800" b="1" dirty="0" err="1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Nyantri</a:t>
            </a:r>
            <a:r>
              <a:rPr lang="en-US" sz="1800" b="1" dirty="0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Sepekan</a:t>
            </a:r>
            <a:r>
              <a:rPr lang="en-US" sz="1800" b="1" dirty="0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 (LKD)</a:t>
            </a:r>
          </a:p>
          <a:p>
            <a:pPr marL="914400" indent="-457200" algn="just">
              <a:buFont typeface="+mj-lt"/>
              <a:buAutoNum type="arabicPeriod"/>
            </a:pPr>
            <a:r>
              <a:rPr lang="en-US" sz="1800" b="1" dirty="0" err="1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Praktikum</a:t>
            </a:r>
            <a:r>
              <a:rPr lang="en-US" sz="1800" b="1" dirty="0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Komputer</a:t>
            </a:r>
            <a:endParaRPr lang="en-US" sz="1800" b="1" dirty="0">
              <a:latin typeface="Times New Roman" panose="02020603050405020304" pitchFamily="18" charset="0"/>
              <a:ea typeface="Adobe Gothic Std B" panose="020B0800000000000000" pitchFamily="34" charset="-128"/>
              <a:cs typeface="Times New Roman" panose="02020603050405020304" pitchFamily="18" charset="0"/>
            </a:endParaRPr>
          </a:p>
          <a:p>
            <a:pPr marL="914400" indent="-457200" algn="just">
              <a:buFont typeface="+mj-lt"/>
              <a:buAutoNum type="arabicPeriod"/>
            </a:pPr>
            <a:r>
              <a:rPr lang="en-US" sz="1800" b="1" dirty="0" err="1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Praktikum</a:t>
            </a:r>
            <a:r>
              <a:rPr lang="en-US" sz="1800" b="1" dirty="0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 Ibadah dan </a:t>
            </a:r>
            <a:r>
              <a:rPr lang="en-US" sz="1800" b="1" dirty="0" err="1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Zikir</a:t>
            </a:r>
            <a:endParaRPr lang="en-US" sz="1800" b="1" dirty="0">
              <a:latin typeface="Times New Roman" panose="02020603050405020304" pitchFamily="18" charset="0"/>
              <a:ea typeface="Adobe Gothic Std B" panose="020B0800000000000000" pitchFamily="34" charset="-128"/>
              <a:cs typeface="Times New Roman" panose="02020603050405020304" pitchFamily="18" charset="0"/>
            </a:endParaRPr>
          </a:p>
          <a:p>
            <a:pPr marL="914400" indent="-457200" algn="just">
              <a:buFont typeface="+mj-lt"/>
              <a:buAutoNum type="arabicPeriod"/>
            </a:pPr>
            <a:r>
              <a:rPr lang="en-US" sz="1800" b="1" dirty="0" err="1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Pramuka</a:t>
            </a:r>
            <a:endParaRPr lang="en-US" sz="1800" b="1" dirty="0">
              <a:latin typeface="Times New Roman" panose="02020603050405020304" pitchFamily="18" charset="0"/>
              <a:ea typeface="Adobe Gothic Std B" panose="020B0800000000000000" pitchFamily="34" charset="-128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lphaUcPeriod" startAt="2"/>
            </a:pPr>
            <a:endParaRPr lang="en-US" sz="1800" b="1" dirty="0">
              <a:latin typeface="Times New Roman" panose="02020603050405020304" pitchFamily="18" charset="0"/>
              <a:ea typeface="Adobe Gothic Std B" panose="020B08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2101933B-7244-4644-B41D-9FCD8F9B2F29}"/>
              </a:ext>
            </a:extLst>
          </p:cNvPr>
          <p:cNvSpPr txBox="1">
            <a:spLocks/>
          </p:cNvSpPr>
          <p:nvPr/>
        </p:nvSpPr>
        <p:spPr>
          <a:xfrm>
            <a:off x="4168253" y="1825625"/>
            <a:ext cx="3883925" cy="2964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lphaUcPeriod" startAt="2"/>
            </a:pPr>
            <a:r>
              <a:rPr lang="en-US" sz="1800" b="1" dirty="0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Program </a:t>
            </a:r>
            <a:r>
              <a:rPr lang="en-US" sz="1800" b="1" dirty="0" err="1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Pilihan</a:t>
            </a:r>
            <a:r>
              <a:rPr lang="en-US" sz="1800" b="1" dirty="0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Wajib</a:t>
            </a:r>
            <a:endParaRPr lang="en-US" sz="1800" b="1" dirty="0">
              <a:latin typeface="Times New Roman" panose="02020603050405020304" pitchFamily="18" charset="0"/>
              <a:ea typeface="Adobe Gothic Std B" panose="020B0800000000000000" pitchFamily="34" charset="-128"/>
              <a:cs typeface="Times New Roman" panose="02020603050405020304" pitchFamily="18" charset="0"/>
            </a:endParaRPr>
          </a:p>
          <a:p>
            <a:pPr marL="914400" indent="-457200" algn="just">
              <a:buFont typeface="+mj-lt"/>
              <a:buAutoNum type="arabicPeriod"/>
            </a:pPr>
            <a:r>
              <a:rPr lang="en-US" sz="1800" b="1" dirty="0" err="1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Matematika</a:t>
            </a:r>
            <a:r>
              <a:rPr lang="en-US" sz="1800" b="1" dirty="0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 Club</a:t>
            </a:r>
          </a:p>
          <a:p>
            <a:pPr marL="914400" indent="-457200" algn="just">
              <a:buFont typeface="+mj-lt"/>
              <a:buAutoNum type="arabicPeriod"/>
            </a:pPr>
            <a:r>
              <a:rPr lang="en-US" sz="1800" b="1" dirty="0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IPA Club</a:t>
            </a:r>
          </a:p>
          <a:p>
            <a:pPr marL="914400" indent="-457200" algn="just">
              <a:buFont typeface="+mj-lt"/>
              <a:buAutoNum type="arabicPeriod"/>
            </a:pPr>
            <a:r>
              <a:rPr lang="en-US" sz="1800" b="1" dirty="0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English Club</a:t>
            </a:r>
          </a:p>
          <a:p>
            <a:pPr marL="914400" indent="-457200" algn="just">
              <a:buFont typeface="+mj-lt"/>
              <a:buAutoNum type="arabicPeriod"/>
            </a:pPr>
            <a:r>
              <a:rPr lang="en-US" sz="1800" b="1" dirty="0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Arabic Club</a:t>
            </a:r>
          </a:p>
          <a:p>
            <a:pPr marL="914400" indent="-457200" algn="just">
              <a:buFont typeface="+mj-lt"/>
              <a:buAutoNum type="arabicPeriod"/>
            </a:pPr>
            <a:r>
              <a:rPr lang="en-US" sz="1800" b="1" dirty="0" err="1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Turats</a:t>
            </a:r>
            <a:r>
              <a:rPr lang="en-US" sz="1800" b="1" dirty="0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 Club</a:t>
            </a:r>
          </a:p>
          <a:p>
            <a:pPr marL="914400" indent="-457200" algn="just">
              <a:buFont typeface="+mj-lt"/>
              <a:buAutoNum type="arabicPeriod"/>
            </a:pPr>
            <a:r>
              <a:rPr lang="en-US" sz="1800" b="1" dirty="0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PAI Club</a:t>
            </a:r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id="{08701E6A-D85F-4D6F-B1C7-1EA2D2D51AAF}"/>
              </a:ext>
            </a:extLst>
          </p:cNvPr>
          <p:cNvSpPr txBox="1">
            <a:spLocks/>
          </p:cNvSpPr>
          <p:nvPr/>
        </p:nvSpPr>
        <p:spPr>
          <a:xfrm>
            <a:off x="7438030" y="1825625"/>
            <a:ext cx="4080680" cy="2964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lphaUcPeriod" startAt="3"/>
            </a:pPr>
            <a:r>
              <a:rPr lang="en-US" sz="1800" b="1" dirty="0" err="1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Progran</a:t>
            </a:r>
            <a:r>
              <a:rPr lang="en-US" sz="1800" b="1" dirty="0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Pilihan</a:t>
            </a:r>
            <a:endParaRPr lang="en-US" sz="1800" b="1" dirty="0">
              <a:latin typeface="Times New Roman" panose="02020603050405020304" pitchFamily="18" charset="0"/>
              <a:ea typeface="Adobe Gothic Std B" panose="020B0800000000000000" pitchFamily="34" charset="-128"/>
              <a:cs typeface="Times New Roman" panose="02020603050405020304" pitchFamily="18" charset="0"/>
            </a:endParaRPr>
          </a:p>
          <a:p>
            <a:pPr marL="914400" indent="-457200" algn="just">
              <a:buFont typeface="+mj-lt"/>
              <a:buAutoNum type="arabicPeriod"/>
            </a:pPr>
            <a:r>
              <a:rPr lang="en-US" sz="1800" b="1" dirty="0" err="1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Seni</a:t>
            </a:r>
            <a:r>
              <a:rPr lang="en-US" sz="1800" b="1" dirty="0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Pencak</a:t>
            </a:r>
            <a:r>
              <a:rPr lang="en-US" sz="1800" b="1" dirty="0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 Silat</a:t>
            </a:r>
          </a:p>
          <a:p>
            <a:pPr marL="914400" indent="-457200" algn="just">
              <a:buFont typeface="+mj-lt"/>
              <a:buAutoNum type="arabicPeriod"/>
            </a:pPr>
            <a:r>
              <a:rPr lang="en-US" sz="1800" b="1" dirty="0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Football Club</a:t>
            </a:r>
          </a:p>
          <a:p>
            <a:pPr marL="914400" indent="-457200" algn="just">
              <a:buFont typeface="+mj-lt"/>
              <a:buAutoNum type="arabicPeriod"/>
            </a:pPr>
            <a:r>
              <a:rPr lang="en-US" sz="1800" b="1" dirty="0" err="1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Seni</a:t>
            </a:r>
            <a:r>
              <a:rPr lang="en-US" sz="1800" b="1" dirty="0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Nasyid</a:t>
            </a:r>
            <a:r>
              <a:rPr lang="en-US" sz="1800" b="1" dirty="0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 dan </a:t>
            </a:r>
            <a:r>
              <a:rPr lang="en-US" sz="1800" b="1" dirty="0" err="1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Marhaban</a:t>
            </a:r>
            <a:endParaRPr lang="en-US" sz="1800" b="1" dirty="0">
              <a:latin typeface="Times New Roman" panose="02020603050405020304" pitchFamily="18" charset="0"/>
              <a:ea typeface="Adobe Gothic Std B" panose="020B0800000000000000" pitchFamily="34" charset="-128"/>
              <a:cs typeface="Times New Roman" panose="02020603050405020304" pitchFamily="18" charset="0"/>
            </a:endParaRPr>
          </a:p>
          <a:p>
            <a:pPr marL="914400" indent="-457200" algn="just">
              <a:buFont typeface="+mj-lt"/>
              <a:buAutoNum type="arabicPeriod"/>
            </a:pPr>
            <a:r>
              <a:rPr lang="en-US" sz="1800" b="1" dirty="0" err="1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Seni</a:t>
            </a:r>
            <a:r>
              <a:rPr lang="en-US" sz="1800" b="1" dirty="0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Kaligrafi</a:t>
            </a:r>
            <a:endParaRPr lang="en-US" sz="1800" b="1" dirty="0">
              <a:latin typeface="Times New Roman" panose="02020603050405020304" pitchFamily="18" charset="0"/>
              <a:ea typeface="Adobe Gothic Std B" panose="020B0800000000000000" pitchFamily="34" charset="-128"/>
              <a:cs typeface="Times New Roman" panose="02020603050405020304" pitchFamily="18" charset="0"/>
            </a:endParaRPr>
          </a:p>
          <a:p>
            <a:pPr marL="914400" indent="-457200" algn="just">
              <a:buFont typeface="+mj-lt"/>
              <a:buAutoNum type="arabicPeriod"/>
            </a:pPr>
            <a:r>
              <a:rPr lang="en-US" sz="1800" b="1" dirty="0" err="1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Sanggar</a:t>
            </a:r>
            <a:r>
              <a:rPr lang="en-US" sz="1800" b="1" dirty="0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 Tari </a:t>
            </a:r>
          </a:p>
          <a:p>
            <a:pPr marL="914400" indent="-457200" algn="just">
              <a:buFont typeface="+mj-lt"/>
              <a:buAutoNum type="arabicPeriod"/>
            </a:pPr>
            <a:r>
              <a:rPr lang="en-US" sz="1800" b="1" dirty="0" err="1"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Drumband</a:t>
            </a:r>
            <a:endParaRPr lang="en-US" sz="1800" b="1" dirty="0">
              <a:latin typeface="Times New Roman" panose="02020603050405020304" pitchFamily="18" charset="0"/>
              <a:ea typeface="Adobe Gothic Std B" panose="020B08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223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E82D8-D6C8-45F0-93AB-1286F07C1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Berkas</a:t>
            </a:r>
            <a:r>
              <a:rPr lang="en-US" dirty="0"/>
              <a:t> </a:t>
            </a:r>
            <a:r>
              <a:rPr lang="en-US" dirty="0" err="1"/>
              <a:t>Persiapan</a:t>
            </a:r>
            <a:r>
              <a:rPr lang="en-US" dirty="0"/>
              <a:t> dan </a:t>
            </a:r>
            <a:r>
              <a:rPr lang="en-US" dirty="0" err="1"/>
              <a:t>Pengusulan</a:t>
            </a:r>
            <a:r>
              <a:rPr lang="en-US" dirty="0"/>
              <a:t> SIO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2DE7EE-C2F8-4C14-8585-1D03073183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" t="5317" r="-127" b="10940"/>
          <a:stretch/>
        </p:blipFill>
        <p:spPr>
          <a:xfrm>
            <a:off x="436728" y="1514901"/>
            <a:ext cx="10740788" cy="454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70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E82D8-D6C8-45F0-93AB-1286F07C1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8364"/>
            <a:ext cx="10515600" cy="58522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Berkas</a:t>
            </a:r>
            <a:r>
              <a:rPr lang="en-US" dirty="0"/>
              <a:t> </a:t>
            </a:r>
            <a:r>
              <a:rPr lang="en-US" dirty="0" err="1"/>
              <a:t>Persiapan</a:t>
            </a:r>
            <a:r>
              <a:rPr lang="en-US" dirty="0"/>
              <a:t> dan </a:t>
            </a:r>
            <a:r>
              <a:rPr lang="en-US" dirty="0" err="1"/>
              <a:t>Pengusulan</a:t>
            </a:r>
            <a:r>
              <a:rPr lang="en-US" dirty="0"/>
              <a:t> SIO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DA6D79-F918-4CE4-9C5D-75CAE1762D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5" y="803585"/>
            <a:ext cx="10515600" cy="583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694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E82D8-D6C8-45F0-93AB-1286F07C1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Berkas</a:t>
            </a:r>
            <a:r>
              <a:rPr lang="en-US" dirty="0"/>
              <a:t> </a:t>
            </a:r>
            <a:r>
              <a:rPr lang="en-US" dirty="0" err="1"/>
              <a:t>Persiapan</a:t>
            </a:r>
            <a:r>
              <a:rPr lang="en-US" dirty="0"/>
              <a:t> dan </a:t>
            </a:r>
            <a:r>
              <a:rPr lang="en-US" dirty="0" err="1"/>
              <a:t>Pengusulan</a:t>
            </a:r>
            <a:r>
              <a:rPr lang="en-US" dirty="0"/>
              <a:t> SIO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B11B66-C377-42A9-94A9-F3B42BCCDC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81" y="1828800"/>
            <a:ext cx="11228445" cy="319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847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E82D8-D6C8-45F0-93AB-1286F07C1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Berkas</a:t>
            </a:r>
            <a:r>
              <a:rPr lang="en-US" dirty="0"/>
              <a:t> </a:t>
            </a:r>
            <a:r>
              <a:rPr lang="en-US" dirty="0" err="1"/>
              <a:t>Persiapan</a:t>
            </a:r>
            <a:r>
              <a:rPr lang="en-US" dirty="0"/>
              <a:t> dan </a:t>
            </a:r>
            <a:r>
              <a:rPr lang="en-US" dirty="0" err="1"/>
              <a:t>Pengusulan</a:t>
            </a:r>
            <a:r>
              <a:rPr lang="en-US" dirty="0"/>
              <a:t> SIO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94E55-BE3C-4BAB-868D-D7D9F5FD95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Daftar Nama Guru dan Ijazah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Dokumen</a:t>
            </a:r>
            <a:r>
              <a:rPr lang="en-US" dirty="0"/>
              <a:t> 1 </a:t>
            </a:r>
            <a:r>
              <a:rPr lang="en-US" dirty="0" err="1"/>
              <a:t>Kurikulum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Analisa </a:t>
            </a:r>
            <a:r>
              <a:rPr lang="en-US" dirty="0" err="1"/>
              <a:t>Kelayakan</a:t>
            </a: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SK </a:t>
            </a:r>
            <a:r>
              <a:rPr lang="en-US" dirty="0" err="1"/>
              <a:t>Kepala</a:t>
            </a:r>
            <a:r>
              <a:rPr lang="en-US" dirty="0"/>
              <a:t> dan Guru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Akta</a:t>
            </a:r>
            <a:r>
              <a:rPr lang="en-US" dirty="0"/>
              <a:t> </a:t>
            </a:r>
            <a:r>
              <a:rPr lang="en-US" dirty="0" err="1"/>
              <a:t>Notaris</a:t>
            </a:r>
            <a:r>
              <a:rPr lang="en-US" dirty="0"/>
              <a:t> Yayasan dan SK </a:t>
            </a:r>
            <a:r>
              <a:rPr lang="en-US" dirty="0" err="1"/>
              <a:t>Kemenkumham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Surat </a:t>
            </a:r>
            <a:r>
              <a:rPr lang="en-US" dirty="0" err="1"/>
              <a:t>Permohonan</a:t>
            </a:r>
            <a:r>
              <a:rPr lang="en-US" dirty="0"/>
              <a:t> SIO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Pernyataan</a:t>
            </a:r>
            <a:r>
              <a:rPr lang="en-US" dirty="0"/>
              <a:t> </a:t>
            </a:r>
            <a:r>
              <a:rPr lang="en-US" dirty="0" err="1"/>
              <a:t>Sanggup</a:t>
            </a:r>
            <a:r>
              <a:rPr lang="en-US" dirty="0"/>
              <a:t> </a:t>
            </a:r>
            <a:r>
              <a:rPr lang="en-US" dirty="0" err="1"/>
              <a:t>Menbiayai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Buku</a:t>
            </a:r>
            <a:r>
              <a:rPr lang="en-US" dirty="0"/>
              <a:t> </a:t>
            </a:r>
            <a:r>
              <a:rPr lang="en-US" dirty="0" err="1"/>
              <a:t>rekenain</a:t>
            </a:r>
            <a:r>
              <a:rPr lang="en-US" dirty="0"/>
              <a:t> MP/Al </a:t>
            </a:r>
            <a:r>
              <a:rPr lang="en-US" dirty="0" err="1"/>
              <a:t>Washliyah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NPWP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Mengisi</a:t>
            </a:r>
            <a:r>
              <a:rPr lang="en-US" dirty="0"/>
              <a:t> </a:t>
            </a:r>
            <a:r>
              <a:rPr lang="en-US" dirty="0" err="1"/>
              <a:t>Formulir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8229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E82D8-D6C8-45F0-93AB-1286F07C1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Autofit/>
          </a:bodyPr>
          <a:lstStyle/>
          <a:p>
            <a:r>
              <a:rPr lang="en-US" sz="2800" b="1" dirty="0"/>
              <a:t>TAHAPAN </a:t>
            </a:r>
            <a:r>
              <a:rPr lang="en-US" sz="2800" b="1" dirty="0" err="1"/>
              <a:t>TAHAPAN</a:t>
            </a:r>
            <a:r>
              <a:rPr lang="en-US" sz="2800" b="1" dirty="0"/>
              <a:t> PENDAFTARAN IZIN OPERASIONAL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DB226F2-3B2F-4B96-9B75-546EB04A3513}"/>
              </a:ext>
            </a:extLst>
          </p:cNvPr>
          <p:cNvSpPr txBox="1">
            <a:spLocks/>
          </p:cNvSpPr>
          <p:nvPr/>
        </p:nvSpPr>
        <p:spPr>
          <a:xfrm>
            <a:off x="840472" y="967900"/>
            <a:ext cx="105156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/>
              <a:t>Pendaftaran</a:t>
            </a:r>
            <a:r>
              <a:rPr lang="en-US" sz="2800" b="1" dirty="0"/>
              <a:t> Online </a:t>
            </a:r>
            <a:r>
              <a:rPr lang="en-US" sz="2800" b="1" dirty="0" err="1"/>
              <a:t>melalui</a:t>
            </a:r>
            <a:r>
              <a:rPr lang="en-US" sz="2800" b="1" dirty="0"/>
              <a:t> Link: https://ijopmadrasah.kemenag.go.id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615AC0-6B10-4484-8EA6-534C3E6E90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65" t="5302" r="7985" b="5302"/>
          <a:stretch/>
        </p:blipFill>
        <p:spPr>
          <a:xfrm>
            <a:off x="1207827" y="1517175"/>
            <a:ext cx="8536676" cy="49745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BA9237-661F-445A-9F7D-16E61A9224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716" t="21329" r="6894" b="53235"/>
          <a:stretch/>
        </p:blipFill>
        <p:spPr>
          <a:xfrm>
            <a:off x="7145738" y="2364427"/>
            <a:ext cx="5046262" cy="174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329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1545</TotalTime>
  <Words>261</Words>
  <Application>Microsoft Office PowerPoint</Application>
  <PresentationFormat>Widescreen</PresentationFormat>
  <Paragraphs>57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Adobe Gothic Std B</vt:lpstr>
      <vt:lpstr>Arial</vt:lpstr>
      <vt:lpstr>Calibri</vt:lpstr>
      <vt:lpstr>Calibri Light</vt:lpstr>
      <vt:lpstr>Times New Roman</vt:lpstr>
      <vt:lpstr>Office Theme</vt:lpstr>
      <vt:lpstr>MTS AL WASHLIYAH  INSANUL KAMIL</vt:lpstr>
      <vt:lpstr>VISI</vt:lpstr>
      <vt:lpstr>MISI</vt:lpstr>
      <vt:lpstr>Program-Program</vt:lpstr>
      <vt:lpstr>Berkas Persiapan dan Pengusulan SIO</vt:lpstr>
      <vt:lpstr>Berkas Persiapan dan Pengusulan SIO</vt:lpstr>
      <vt:lpstr>Berkas Persiapan dan Pengusulan SIO</vt:lpstr>
      <vt:lpstr>Berkas Persiapan dan Pengusulan SIO</vt:lpstr>
      <vt:lpstr>TAHAPAN TAHAPAN PENDAFTARAN IZIN OPERASIONAL </vt:lpstr>
      <vt:lpstr>TAHAPAN TAHAPAN PENDAFTARAN IZIN OPERASIONAL </vt:lpstr>
      <vt:lpstr>TAHAPAN TAHAPAN PENDAFTARAN IZIN OPERASIONAL </vt:lpstr>
      <vt:lpstr>TAHAPAN TAHAPAN PENDAFTARAN IZIN OPERASIONAL </vt:lpstr>
      <vt:lpstr>JADWAL DAN WAKTU PENDAFTARAN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MTS AL WASHLIYAH  ISANUL KAMIL</dc:title>
  <dc:creator>MR. MUCHLIS</dc:creator>
  <cp:lastModifiedBy>MR. MUCHLIS</cp:lastModifiedBy>
  <cp:revision>7</cp:revision>
  <dcterms:created xsi:type="dcterms:W3CDTF">2021-09-13T06:21:41Z</dcterms:created>
  <dcterms:modified xsi:type="dcterms:W3CDTF">2021-09-14T08:07:22Z</dcterms:modified>
</cp:coreProperties>
</file>